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2"/>
  </p:notesMasterIdLst>
  <p:sldIdLst>
    <p:sldId id="406" r:id="rId2"/>
    <p:sldId id="376" r:id="rId3"/>
    <p:sldId id="384" r:id="rId4"/>
    <p:sldId id="402" r:id="rId5"/>
    <p:sldId id="381" r:id="rId6"/>
    <p:sldId id="409" r:id="rId7"/>
    <p:sldId id="410" r:id="rId8"/>
    <p:sldId id="383" r:id="rId9"/>
    <p:sldId id="411" r:id="rId10"/>
    <p:sldId id="40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2018/5/16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675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74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50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56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04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78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57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5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8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2" y="533790"/>
            <a:ext cx="1010897" cy="1871426"/>
            <a:chOff x="335862" y="571890"/>
            <a:chExt cx="1010897" cy="1871426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105511" y="1628189"/>
              <a:ext cx="1045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ONE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01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3" y="533790"/>
            <a:ext cx="1010896" cy="1884250"/>
            <a:chOff x="335863" y="571890"/>
            <a:chExt cx="1010896" cy="1884250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92687" y="1628189"/>
              <a:ext cx="10711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TWO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02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4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4" y="533790"/>
            <a:ext cx="1010895" cy="1999666"/>
            <a:chOff x="335864" y="571890"/>
            <a:chExt cx="1010895" cy="1999666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-22728" y="1628189"/>
              <a:ext cx="1301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THREE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03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5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5" y="533790"/>
            <a:ext cx="1010894" cy="1962797"/>
            <a:chOff x="335865" y="571890"/>
            <a:chExt cx="1010894" cy="1962797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14142" y="1628189"/>
              <a:ext cx="1228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FOUR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04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2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244409" y="624038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PPT</a:t>
            </a: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论坛：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www.1ppt.cn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4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4" y="744667"/>
            <a:ext cx="11217612" cy="58099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5400000">
            <a:off x="5791200" y="-701297"/>
            <a:ext cx="609600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5921932" y="4319919"/>
            <a:ext cx="348135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866438" y="3185886"/>
            <a:ext cx="901700" cy="695326"/>
            <a:chOff x="10866438" y="3185886"/>
            <a:chExt cx="901700" cy="695326"/>
          </a:xfrm>
        </p:grpSpPr>
        <p:sp>
          <p:nvSpPr>
            <p:cNvPr id="7" name="矩形 6"/>
            <p:cNvSpPr/>
            <p:nvPr/>
          </p:nvSpPr>
          <p:spPr>
            <a:xfrm rot="5400000">
              <a:off x="10969625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燕尾形 7"/>
            <p:cNvSpPr/>
            <p:nvPr/>
          </p:nvSpPr>
          <p:spPr>
            <a:xfrm>
              <a:off x="11171238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3863" y="3185886"/>
            <a:ext cx="901700" cy="695326"/>
            <a:chOff x="423863" y="3185886"/>
            <a:chExt cx="901700" cy="695326"/>
          </a:xfrm>
        </p:grpSpPr>
        <p:sp>
          <p:nvSpPr>
            <p:cNvPr id="6" name="矩形 5"/>
            <p:cNvSpPr/>
            <p:nvPr/>
          </p:nvSpPr>
          <p:spPr>
            <a:xfrm rot="5400000">
              <a:off x="527050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flipH="1">
              <a:off x="728663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81701" y="1203703"/>
            <a:ext cx="10828605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600" b="1" i="1" dirty="0" smtClean="0">
                <a:solidFill>
                  <a:schemeClr val="tx1">
                    <a:alpha val="4000"/>
                  </a:schemeClr>
                </a:solidFill>
                <a:latin typeface="Century Gothic" panose="020B0502020202020204" pitchFamily="34" charset="0"/>
              </a:rPr>
              <a:t>李金鸿制作</a:t>
            </a:r>
            <a:endParaRPr lang="zh-CN" altLang="en-US" sz="16600" b="1" i="1" dirty="0">
              <a:solidFill>
                <a:schemeClr val="tx1">
                  <a:alpha val="4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25085" y="1772905"/>
            <a:ext cx="29418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2018</a:t>
            </a:r>
            <a:endParaRPr lang="zh-CN" altLang="en-US" sz="96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46400" y="3173620"/>
            <a:ext cx="629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美工方向</a:t>
            </a:r>
            <a:r>
              <a:rPr lang="en-US" altLang="zh-CN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/</a:t>
            </a:r>
            <a:r>
              <a:rPr lang="zh-CN" altLang="en-US" sz="4800" b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学业</a:t>
            </a:r>
            <a:r>
              <a:rPr lang="zh-CN" alt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总结</a:t>
            </a:r>
            <a:endParaRPr lang="zh-CN" altLang="en-US" sz="4800" b="1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5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64403" y="4381784"/>
            <a:ext cx="606319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14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中电商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班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13350" y="5062002"/>
            <a:ext cx="1765300" cy="316802"/>
            <a:chOff x="1244534" y="4117273"/>
            <a:chExt cx="1765300" cy="316802"/>
          </a:xfrm>
        </p:grpSpPr>
        <p:sp>
          <p:nvSpPr>
            <p:cNvPr id="14" name="圆角矩形 13"/>
            <p:cNvSpPr/>
            <p:nvPr/>
          </p:nvSpPr>
          <p:spPr>
            <a:xfrm>
              <a:off x="1244534" y="4117273"/>
              <a:ext cx="1765300" cy="3168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18086" y="4121786"/>
              <a:ext cx="1618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汇报人：李金鸿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5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4" y="744667"/>
            <a:ext cx="11217612" cy="58099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5400000">
            <a:off x="5791200" y="-701297"/>
            <a:ext cx="609600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5921932" y="4319919"/>
            <a:ext cx="348135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866438" y="3185886"/>
            <a:ext cx="901700" cy="695326"/>
            <a:chOff x="10866438" y="3185886"/>
            <a:chExt cx="901700" cy="695326"/>
          </a:xfrm>
        </p:grpSpPr>
        <p:sp>
          <p:nvSpPr>
            <p:cNvPr id="7" name="矩形 6"/>
            <p:cNvSpPr/>
            <p:nvPr/>
          </p:nvSpPr>
          <p:spPr>
            <a:xfrm rot="5400000">
              <a:off x="10969625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燕尾形 7"/>
            <p:cNvSpPr/>
            <p:nvPr/>
          </p:nvSpPr>
          <p:spPr>
            <a:xfrm>
              <a:off x="11171238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3863" y="3185886"/>
            <a:ext cx="901700" cy="695326"/>
            <a:chOff x="423863" y="3185886"/>
            <a:chExt cx="901700" cy="695326"/>
          </a:xfrm>
        </p:grpSpPr>
        <p:sp>
          <p:nvSpPr>
            <p:cNvPr id="6" name="矩形 5"/>
            <p:cNvSpPr/>
            <p:nvPr/>
          </p:nvSpPr>
          <p:spPr>
            <a:xfrm rot="5400000">
              <a:off x="527050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flipH="1">
              <a:off x="728663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81701" y="1203703"/>
            <a:ext cx="10828605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600" b="1" i="1" dirty="0" smtClean="0">
                <a:solidFill>
                  <a:schemeClr val="tx1">
                    <a:alpha val="4000"/>
                  </a:schemeClr>
                </a:solidFill>
                <a:latin typeface="Century Gothic" panose="020B0502020202020204" pitchFamily="34" charset="0"/>
              </a:rPr>
              <a:t>李金鸿制作</a:t>
            </a:r>
            <a:endParaRPr lang="zh-CN" altLang="en-US" sz="16600" b="1" i="1" dirty="0">
              <a:solidFill>
                <a:schemeClr val="tx1">
                  <a:alpha val="4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14579" y="1772905"/>
            <a:ext cx="476284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THANKS</a:t>
            </a:r>
            <a:endParaRPr lang="en-US" altLang="zh-CN" sz="96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46400" y="3167516"/>
            <a:ext cx="629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美工方向</a:t>
            </a:r>
            <a:r>
              <a:rPr lang="en-US" altLang="zh-CN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/</a:t>
            </a:r>
            <a:r>
              <a:rPr lang="zh-CN" alt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学业总结</a:t>
            </a:r>
            <a:endParaRPr lang="zh-CN" altLang="en-US" sz="4800" b="1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5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64403" y="4381784"/>
            <a:ext cx="606319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14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中电商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班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13350" y="5062002"/>
            <a:ext cx="1765300" cy="316802"/>
            <a:chOff x="1244534" y="4117273"/>
            <a:chExt cx="1765300" cy="316802"/>
          </a:xfrm>
        </p:grpSpPr>
        <p:sp>
          <p:nvSpPr>
            <p:cNvPr id="14" name="圆角矩形 13"/>
            <p:cNvSpPr/>
            <p:nvPr/>
          </p:nvSpPr>
          <p:spPr>
            <a:xfrm>
              <a:off x="1244534" y="4117273"/>
              <a:ext cx="1765300" cy="3168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91641" y="4121786"/>
              <a:ext cx="1471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汇报人：李金鸿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9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5400000">
            <a:off x="5547455" y="189934"/>
            <a:ext cx="1097090" cy="215695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77079" y="958312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目 录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0201" y="1977451"/>
            <a:ext cx="30315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4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3082796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5308599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7534402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5400000">
            <a:off x="584604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55464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01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16197" y="4901799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设计思路</a:t>
            </a:r>
            <a:endParaRPr lang="zh-CN" alt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1168" y="4901799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作品完成情况</a:t>
            </a:r>
            <a:endParaRPr lang="zh-CN" alt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67803" y="49017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学业小结</a:t>
            </a:r>
            <a:endParaRPr lang="zh-CN" alt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椭圆 26"/>
          <p:cNvSpPr/>
          <p:nvPr/>
        </p:nvSpPr>
        <p:spPr>
          <a:xfrm>
            <a:off x="3595103" y="3527332"/>
            <a:ext cx="550184" cy="549461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椭圆 27"/>
          <p:cNvSpPr/>
          <p:nvPr/>
        </p:nvSpPr>
        <p:spPr>
          <a:xfrm>
            <a:off x="5820906" y="3527386"/>
            <a:ext cx="550184" cy="549354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椭圆 28"/>
          <p:cNvSpPr/>
          <p:nvPr/>
        </p:nvSpPr>
        <p:spPr>
          <a:xfrm>
            <a:off x="8046709" y="3532335"/>
            <a:ext cx="550184" cy="53945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388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719122"/>
            <a:ext cx="6299200" cy="1550092"/>
            <a:chOff x="2946400" y="2368893"/>
            <a:chExt cx="6299200" cy="1550092"/>
          </a:xfrm>
        </p:grpSpPr>
        <p:sp>
          <p:nvSpPr>
            <p:cNvPr id="20" name="文本框 19"/>
            <p:cNvSpPr txBox="1"/>
            <p:nvPr/>
          </p:nvSpPr>
          <p:spPr>
            <a:xfrm>
              <a:off x="2946400" y="3087988"/>
              <a:ext cx="629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设计思路</a:t>
              </a:r>
              <a:endParaRPr lang="zh-CN" altLang="en-US" sz="4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01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16612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ṥḻiďè"/>
          <p:cNvSpPr/>
          <p:nvPr/>
        </p:nvSpPr>
        <p:spPr>
          <a:xfrm>
            <a:off x="1827664" y="1820452"/>
            <a:ext cx="2552700" cy="4067175"/>
          </a:xfrm>
          <a:prstGeom prst="roundRect">
            <a:avLst>
              <a:gd name="adj" fmla="val 6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4378">
              <a:lnSpc>
                <a:spcPct val="120000"/>
              </a:lnSpc>
              <a:defRPr/>
            </a:pP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íṣliḍê"/>
          <p:cNvSpPr/>
          <p:nvPr/>
        </p:nvSpPr>
        <p:spPr>
          <a:xfrm>
            <a:off x="2237239" y="2187164"/>
            <a:ext cx="1733550" cy="1733550"/>
          </a:xfrm>
          <a:prstGeom prst="ellipse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7" name="组合 16"/>
          <p:cNvGrpSpPr/>
          <p:nvPr/>
        </p:nvGrpSpPr>
        <p:grpSpPr>
          <a:xfrm>
            <a:off x="1930551" y="4262026"/>
            <a:ext cx="2341864" cy="965508"/>
            <a:chOff x="1750587" y="1644501"/>
            <a:chExt cx="2341864" cy="965508"/>
          </a:xfrm>
        </p:grpSpPr>
        <p:sp>
          <p:nvSpPr>
            <p:cNvPr id="18" name="文本框 17"/>
            <p:cNvSpPr txBox="1"/>
            <p:nvPr/>
          </p:nvSpPr>
          <p:spPr>
            <a:xfrm>
              <a:off x="1854628" y="164450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文案撰写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50587" y="2096663"/>
              <a:ext cx="234186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1.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收集信息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2.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突出产品特点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" name="îṥļíḍé"/>
          <p:cNvSpPr/>
          <p:nvPr/>
        </p:nvSpPr>
        <p:spPr>
          <a:xfrm>
            <a:off x="4832007" y="1820452"/>
            <a:ext cx="2552700" cy="4067175"/>
          </a:xfrm>
          <a:prstGeom prst="roundRect">
            <a:avLst>
              <a:gd name="adj" fmla="val 6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4378">
              <a:lnSpc>
                <a:spcPct val="120000"/>
              </a:lnSpc>
              <a:defRPr/>
            </a:pP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7" name="íṣlîḍè"/>
          <p:cNvSpPr/>
          <p:nvPr/>
        </p:nvSpPr>
        <p:spPr>
          <a:xfrm>
            <a:off x="5241582" y="2187164"/>
            <a:ext cx="1733550" cy="173355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0" name="组合 19"/>
          <p:cNvGrpSpPr/>
          <p:nvPr/>
        </p:nvGrpSpPr>
        <p:grpSpPr>
          <a:xfrm>
            <a:off x="4937425" y="4262026"/>
            <a:ext cx="2341864" cy="1062407"/>
            <a:chOff x="1750587" y="1644501"/>
            <a:chExt cx="2341864" cy="1062407"/>
          </a:xfrm>
        </p:grpSpPr>
        <p:sp>
          <p:nvSpPr>
            <p:cNvPr id="21" name="文本框 20"/>
            <p:cNvSpPr txBox="1"/>
            <p:nvPr/>
          </p:nvSpPr>
          <p:spPr>
            <a:xfrm>
              <a:off x="1854628" y="164450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图片拍摄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50587" y="1983055"/>
              <a:ext cx="234186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1.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白底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2.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场景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3.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倒影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" name="îsļîḓe"/>
          <p:cNvSpPr/>
          <p:nvPr/>
        </p:nvSpPr>
        <p:spPr>
          <a:xfrm>
            <a:off x="7836350" y="1820452"/>
            <a:ext cx="2552700" cy="4067175"/>
          </a:xfrm>
          <a:prstGeom prst="roundRect">
            <a:avLst>
              <a:gd name="adj" fmla="val 633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4378">
              <a:lnSpc>
                <a:spcPct val="120000"/>
              </a:lnSpc>
              <a:defRPr/>
            </a:pP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işḷîḓé"/>
          <p:cNvSpPr/>
          <p:nvPr/>
        </p:nvSpPr>
        <p:spPr>
          <a:xfrm>
            <a:off x="8245925" y="2187164"/>
            <a:ext cx="1733550" cy="173355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3" name="组合 22"/>
          <p:cNvGrpSpPr/>
          <p:nvPr/>
        </p:nvGrpSpPr>
        <p:grpSpPr>
          <a:xfrm>
            <a:off x="7941768" y="4262026"/>
            <a:ext cx="2341864" cy="1272912"/>
            <a:chOff x="1750587" y="1644501"/>
            <a:chExt cx="2341864" cy="1272912"/>
          </a:xfrm>
        </p:grpSpPr>
        <p:sp>
          <p:nvSpPr>
            <p:cNvPr id="24" name="文本框 23"/>
            <p:cNvSpPr txBox="1"/>
            <p:nvPr/>
          </p:nvSpPr>
          <p:spPr>
            <a:xfrm>
              <a:off x="1854628" y="164450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修图排版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50587" y="1983055"/>
              <a:ext cx="2341864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1.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对文字的控制，字体选择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2.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留白，整体形成视觉的节奏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3.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比例，控制图片，文字，留白的大小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设计思路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213671" y="2163596"/>
            <a:ext cx="1757118" cy="17571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47106" y="2330664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 smtClean="0">
                <a:solidFill>
                  <a:schemeClr val="bg1"/>
                </a:solidFill>
              </a:rPr>
              <a:t>写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210627" y="2176325"/>
            <a:ext cx="1757118" cy="17571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8245925" y="2163596"/>
            <a:ext cx="1757118" cy="17571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5451449" y="2317964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</a:rPr>
              <a:t>拍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467894" y="2335260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</a:rPr>
              <a:t>排</a:t>
            </a:r>
          </a:p>
        </p:txBody>
      </p:sp>
      <p:sp>
        <p:nvSpPr>
          <p:cNvPr id="10" name="íś1îďe"/>
          <p:cNvSpPr/>
          <p:nvPr/>
        </p:nvSpPr>
        <p:spPr>
          <a:xfrm>
            <a:off x="3477077" y="2088740"/>
            <a:ext cx="493712" cy="4937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latin typeface="Agency FB" panose="020B0503020202020204" pitchFamily="34" charset="0"/>
              </a:rPr>
              <a:t>1</a:t>
            </a:r>
            <a:endParaRPr sz="2000" b="1" dirty="0">
              <a:latin typeface="Agency FB" panose="020B0503020202020204" pitchFamily="34" charset="0"/>
            </a:endParaRPr>
          </a:p>
        </p:txBody>
      </p:sp>
      <p:sp>
        <p:nvSpPr>
          <p:cNvPr id="11" name="íS1îḋê"/>
          <p:cNvSpPr/>
          <p:nvPr/>
        </p:nvSpPr>
        <p:spPr>
          <a:xfrm>
            <a:off x="6481420" y="2088740"/>
            <a:ext cx="493712" cy="4937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latin typeface="Agency FB" panose="020B0503020202020204" pitchFamily="34" charset="0"/>
              </a:rPr>
              <a:t>2</a:t>
            </a:r>
            <a:endParaRPr sz="2000" b="1" dirty="0">
              <a:latin typeface="Agency FB" panose="020B0503020202020204" pitchFamily="34" charset="0"/>
            </a:endParaRPr>
          </a:p>
        </p:txBody>
      </p:sp>
      <p:sp>
        <p:nvSpPr>
          <p:cNvPr id="12" name="íSľíḑê"/>
          <p:cNvSpPr/>
          <p:nvPr/>
        </p:nvSpPr>
        <p:spPr>
          <a:xfrm>
            <a:off x="9485763" y="2088740"/>
            <a:ext cx="493712" cy="4937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latin typeface="Agency FB" panose="020B0503020202020204" pitchFamily="34" charset="0"/>
              </a:rPr>
              <a:t>3</a:t>
            </a:r>
            <a:endParaRPr sz="2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719122"/>
            <a:ext cx="6299200" cy="1550092"/>
            <a:chOff x="2946400" y="2368893"/>
            <a:chExt cx="6299200" cy="1550092"/>
          </a:xfrm>
        </p:grpSpPr>
        <p:sp>
          <p:nvSpPr>
            <p:cNvPr id="20" name="文本框 19"/>
            <p:cNvSpPr txBox="1"/>
            <p:nvPr/>
          </p:nvSpPr>
          <p:spPr>
            <a:xfrm>
              <a:off x="2946400" y="3087988"/>
              <a:ext cx="629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作品完成情况</a:t>
              </a:r>
              <a:endParaRPr lang="zh-CN" altLang="en-US" sz="4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02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87032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广告图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r="7201"/>
          <a:stretch/>
        </p:blipFill>
        <p:spPr>
          <a:xfrm>
            <a:off x="6307583" y="1567103"/>
            <a:ext cx="3424239" cy="205169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2" y="3788997"/>
            <a:ext cx="3436587" cy="205169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2" y="1567103"/>
            <a:ext cx="3436587" cy="20516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83" y="3788997"/>
            <a:ext cx="3436587" cy="20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7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广告图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2" y="3312625"/>
            <a:ext cx="5342812" cy="318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82" y="886925"/>
            <a:ext cx="5547957" cy="331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16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719122"/>
            <a:ext cx="6299200" cy="1550092"/>
            <a:chOff x="2946400" y="2368893"/>
            <a:chExt cx="6299200" cy="1550092"/>
          </a:xfrm>
        </p:grpSpPr>
        <p:sp>
          <p:nvSpPr>
            <p:cNvPr id="20" name="文本框 19"/>
            <p:cNvSpPr txBox="1"/>
            <p:nvPr/>
          </p:nvSpPr>
          <p:spPr>
            <a:xfrm>
              <a:off x="2946400" y="3087988"/>
              <a:ext cx="629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学业小结</a:t>
              </a:r>
              <a:endParaRPr lang="zh-CN" altLang="en-US" sz="4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03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41354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学业小结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0" name="a417bf34-d299-4453-a191-a54692244ff8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609071" y="1931677"/>
            <a:ext cx="2918345" cy="3467722"/>
            <a:chOff x="4087679" y="1340768"/>
            <a:chExt cx="3884062" cy="4615237"/>
          </a:xfrm>
        </p:grpSpPr>
        <p:cxnSp>
          <p:nvCxnSpPr>
            <p:cNvPr id="51" name="直接连接符 50"/>
            <p:cNvCxnSpPr/>
            <p:nvPr/>
          </p:nvCxnSpPr>
          <p:spPr>
            <a:xfrm flipH="1">
              <a:off x="4087679" y="3633250"/>
              <a:ext cx="1323880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iŝļíḑè"/>
            <p:cNvGrpSpPr/>
            <p:nvPr/>
          </p:nvGrpSpPr>
          <p:grpSpPr>
            <a:xfrm>
              <a:off x="5227208" y="1340768"/>
              <a:ext cx="1352065" cy="4615237"/>
              <a:chOff x="5227208" y="612555"/>
              <a:chExt cx="1649781" cy="5631482"/>
            </a:xfrm>
          </p:grpSpPr>
          <p:sp>
            <p:nvSpPr>
              <p:cNvPr id="55" name="iş1íḑé"/>
              <p:cNvSpPr>
                <a:spLocks/>
              </p:cNvSpPr>
              <p:nvPr/>
            </p:nvSpPr>
            <p:spPr bwMode="auto">
              <a:xfrm>
                <a:off x="5579775" y="4483121"/>
                <a:ext cx="1232066" cy="1760916"/>
              </a:xfrm>
              <a:custGeom>
                <a:avLst/>
                <a:gdLst>
                  <a:gd name="T0" fmla="*/ 103 w 270"/>
                  <a:gd name="T1" fmla="*/ 388 h 388"/>
                  <a:gd name="T2" fmla="*/ 0 w 270"/>
                  <a:gd name="T3" fmla="*/ 267 h 388"/>
                  <a:gd name="T4" fmla="*/ 243 w 270"/>
                  <a:gd name="T5" fmla="*/ 0 h 388"/>
                  <a:gd name="T6" fmla="*/ 260 w 270"/>
                  <a:gd name="T7" fmla="*/ 109 h 388"/>
                  <a:gd name="T8" fmla="*/ 269 w 270"/>
                  <a:gd name="T9" fmla="*/ 178 h 388"/>
                  <a:gd name="T10" fmla="*/ 264 w 270"/>
                  <a:gd name="T11" fmla="*/ 200 h 388"/>
                  <a:gd name="T12" fmla="*/ 108 w 270"/>
                  <a:gd name="T13" fmla="*/ 384 h 388"/>
                  <a:gd name="T14" fmla="*/ 103 w 270"/>
                  <a:gd name="T1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388">
                    <a:moveTo>
                      <a:pt x="103" y="388"/>
                    </a:moveTo>
                    <a:cubicBezTo>
                      <a:pt x="69" y="347"/>
                      <a:pt x="35" y="308"/>
                      <a:pt x="0" y="267"/>
                    </a:cubicBezTo>
                    <a:cubicBezTo>
                      <a:pt x="81" y="179"/>
                      <a:pt x="160" y="91"/>
                      <a:pt x="243" y="0"/>
                    </a:cubicBezTo>
                    <a:cubicBezTo>
                      <a:pt x="249" y="39"/>
                      <a:pt x="255" y="74"/>
                      <a:pt x="260" y="109"/>
                    </a:cubicBezTo>
                    <a:cubicBezTo>
                      <a:pt x="263" y="132"/>
                      <a:pt x="267" y="155"/>
                      <a:pt x="269" y="178"/>
                    </a:cubicBezTo>
                    <a:cubicBezTo>
                      <a:pt x="270" y="185"/>
                      <a:pt x="268" y="195"/>
                      <a:pt x="264" y="200"/>
                    </a:cubicBezTo>
                    <a:cubicBezTo>
                      <a:pt x="212" y="262"/>
                      <a:pt x="160" y="323"/>
                      <a:pt x="108" y="384"/>
                    </a:cubicBezTo>
                    <a:cubicBezTo>
                      <a:pt x="107" y="385"/>
                      <a:pt x="106" y="386"/>
                      <a:pt x="103" y="3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ṩľiḋè"/>
              <p:cNvSpPr>
                <a:spLocks/>
              </p:cNvSpPr>
              <p:nvPr/>
            </p:nvSpPr>
            <p:spPr bwMode="auto">
              <a:xfrm>
                <a:off x="5227208" y="612555"/>
                <a:ext cx="1649781" cy="1628703"/>
              </a:xfrm>
              <a:custGeom>
                <a:avLst/>
                <a:gdLst>
                  <a:gd name="T0" fmla="*/ 114 w 361"/>
                  <a:gd name="T1" fmla="*/ 359 h 359"/>
                  <a:gd name="T2" fmla="*/ 129 w 361"/>
                  <a:gd name="T3" fmla="*/ 254 h 359"/>
                  <a:gd name="T4" fmla="*/ 118 w 361"/>
                  <a:gd name="T5" fmla="*/ 225 h 359"/>
                  <a:gd name="T6" fmla="*/ 28 w 361"/>
                  <a:gd name="T7" fmla="*/ 130 h 359"/>
                  <a:gd name="T8" fmla="*/ 43 w 361"/>
                  <a:gd name="T9" fmla="*/ 55 h 359"/>
                  <a:gd name="T10" fmla="*/ 318 w 361"/>
                  <a:gd name="T11" fmla="*/ 53 h 359"/>
                  <a:gd name="T12" fmla="*/ 325 w 361"/>
                  <a:gd name="T13" fmla="*/ 58 h 359"/>
                  <a:gd name="T14" fmla="*/ 337 w 361"/>
                  <a:gd name="T15" fmla="*/ 125 h 359"/>
                  <a:gd name="T16" fmla="*/ 244 w 361"/>
                  <a:gd name="T17" fmla="*/ 226 h 359"/>
                  <a:gd name="T18" fmla="*/ 232 w 361"/>
                  <a:gd name="T19" fmla="*/ 249 h 359"/>
                  <a:gd name="T20" fmla="*/ 226 w 361"/>
                  <a:gd name="T21" fmla="*/ 260 h 359"/>
                  <a:gd name="T22" fmla="*/ 120 w 361"/>
                  <a:gd name="T23" fmla="*/ 357 h 359"/>
                  <a:gd name="T24" fmla="*/ 114 w 361"/>
                  <a:gd name="T25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1" h="359">
                    <a:moveTo>
                      <a:pt x="114" y="359"/>
                    </a:moveTo>
                    <a:cubicBezTo>
                      <a:pt x="119" y="324"/>
                      <a:pt x="124" y="289"/>
                      <a:pt x="129" y="254"/>
                    </a:cubicBezTo>
                    <a:cubicBezTo>
                      <a:pt x="131" y="242"/>
                      <a:pt x="128" y="234"/>
                      <a:pt x="118" y="225"/>
                    </a:cubicBezTo>
                    <a:cubicBezTo>
                      <a:pt x="87" y="195"/>
                      <a:pt x="55" y="164"/>
                      <a:pt x="28" y="130"/>
                    </a:cubicBezTo>
                    <a:cubicBezTo>
                      <a:pt x="0" y="96"/>
                      <a:pt x="5" y="78"/>
                      <a:pt x="43" y="55"/>
                    </a:cubicBezTo>
                    <a:cubicBezTo>
                      <a:pt x="134" y="0"/>
                      <a:pt x="226" y="0"/>
                      <a:pt x="318" y="53"/>
                    </a:cubicBezTo>
                    <a:cubicBezTo>
                      <a:pt x="320" y="55"/>
                      <a:pt x="323" y="56"/>
                      <a:pt x="325" y="58"/>
                    </a:cubicBezTo>
                    <a:cubicBezTo>
                      <a:pt x="356" y="81"/>
                      <a:pt x="361" y="96"/>
                      <a:pt x="337" y="125"/>
                    </a:cubicBezTo>
                    <a:cubicBezTo>
                      <a:pt x="308" y="161"/>
                      <a:pt x="275" y="192"/>
                      <a:pt x="244" y="226"/>
                    </a:cubicBezTo>
                    <a:cubicBezTo>
                      <a:pt x="238" y="232"/>
                      <a:pt x="236" y="241"/>
                      <a:pt x="232" y="249"/>
                    </a:cubicBezTo>
                    <a:cubicBezTo>
                      <a:pt x="230" y="253"/>
                      <a:pt x="229" y="258"/>
                      <a:pt x="226" y="260"/>
                    </a:cubicBezTo>
                    <a:cubicBezTo>
                      <a:pt x="191" y="293"/>
                      <a:pt x="156" y="325"/>
                      <a:pt x="120" y="357"/>
                    </a:cubicBezTo>
                    <a:cubicBezTo>
                      <a:pt x="119" y="358"/>
                      <a:pt x="117" y="359"/>
                      <a:pt x="114" y="3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śļídé"/>
              <p:cNvSpPr>
                <a:spLocks/>
              </p:cNvSpPr>
              <p:nvPr/>
            </p:nvSpPr>
            <p:spPr bwMode="auto">
              <a:xfrm>
                <a:off x="5300021" y="3686014"/>
                <a:ext cx="1402601" cy="1732174"/>
              </a:xfrm>
              <a:custGeom>
                <a:avLst/>
                <a:gdLst>
                  <a:gd name="T0" fmla="*/ 4 w 307"/>
                  <a:gd name="T1" fmla="*/ 382 h 382"/>
                  <a:gd name="T2" fmla="*/ 1 w 307"/>
                  <a:gd name="T3" fmla="*/ 350 h 382"/>
                  <a:gd name="T4" fmla="*/ 6 w 307"/>
                  <a:gd name="T5" fmla="*/ 310 h 382"/>
                  <a:gd name="T6" fmla="*/ 15 w 307"/>
                  <a:gd name="T7" fmla="*/ 287 h 382"/>
                  <a:gd name="T8" fmla="*/ 268 w 307"/>
                  <a:gd name="T9" fmla="*/ 10 h 382"/>
                  <a:gd name="T10" fmla="*/ 278 w 307"/>
                  <a:gd name="T11" fmla="*/ 0 h 382"/>
                  <a:gd name="T12" fmla="*/ 289 w 307"/>
                  <a:gd name="T13" fmla="*/ 66 h 382"/>
                  <a:gd name="T14" fmla="*/ 289 w 307"/>
                  <a:gd name="T15" fmla="*/ 72 h 382"/>
                  <a:gd name="T16" fmla="*/ 255 w 307"/>
                  <a:gd name="T17" fmla="*/ 162 h 382"/>
                  <a:gd name="T18" fmla="*/ 24 w 307"/>
                  <a:gd name="T19" fmla="*/ 371 h 382"/>
                  <a:gd name="T20" fmla="*/ 12 w 307"/>
                  <a:gd name="T21" fmla="*/ 382 h 382"/>
                  <a:gd name="T22" fmla="*/ 4 w 307"/>
                  <a:gd name="T2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7" h="382">
                    <a:moveTo>
                      <a:pt x="4" y="382"/>
                    </a:moveTo>
                    <a:cubicBezTo>
                      <a:pt x="3" y="371"/>
                      <a:pt x="0" y="360"/>
                      <a:pt x="1" y="350"/>
                    </a:cubicBezTo>
                    <a:cubicBezTo>
                      <a:pt x="1" y="337"/>
                      <a:pt x="3" y="323"/>
                      <a:pt x="6" y="310"/>
                    </a:cubicBezTo>
                    <a:cubicBezTo>
                      <a:pt x="7" y="302"/>
                      <a:pt x="10" y="293"/>
                      <a:pt x="15" y="287"/>
                    </a:cubicBezTo>
                    <a:cubicBezTo>
                      <a:pt x="99" y="195"/>
                      <a:pt x="184" y="102"/>
                      <a:pt x="268" y="10"/>
                    </a:cubicBezTo>
                    <a:cubicBezTo>
                      <a:pt x="270" y="7"/>
                      <a:pt x="273" y="5"/>
                      <a:pt x="278" y="0"/>
                    </a:cubicBezTo>
                    <a:cubicBezTo>
                      <a:pt x="282" y="24"/>
                      <a:pt x="285" y="45"/>
                      <a:pt x="289" y="66"/>
                    </a:cubicBezTo>
                    <a:cubicBezTo>
                      <a:pt x="289" y="68"/>
                      <a:pt x="288" y="71"/>
                      <a:pt x="289" y="72"/>
                    </a:cubicBezTo>
                    <a:cubicBezTo>
                      <a:pt x="307" y="114"/>
                      <a:pt x="283" y="137"/>
                      <a:pt x="255" y="162"/>
                    </a:cubicBezTo>
                    <a:cubicBezTo>
                      <a:pt x="177" y="231"/>
                      <a:pt x="101" y="301"/>
                      <a:pt x="24" y="371"/>
                    </a:cubicBezTo>
                    <a:cubicBezTo>
                      <a:pt x="20" y="375"/>
                      <a:pt x="16" y="378"/>
                      <a:pt x="12" y="382"/>
                    </a:cubicBezTo>
                    <a:cubicBezTo>
                      <a:pt x="9" y="382"/>
                      <a:pt x="7" y="382"/>
                      <a:pt x="4" y="3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îŝḷîḑé"/>
              <p:cNvSpPr>
                <a:spLocks/>
              </p:cNvSpPr>
              <p:nvPr/>
            </p:nvSpPr>
            <p:spPr bwMode="auto">
              <a:xfrm>
                <a:off x="5428402" y="2881243"/>
                <a:ext cx="1099853" cy="1521401"/>
              </a:xfrm>
              <a:custGeom>
                <a:avLst/>
                <a:gdLst>
                  <a:gd name="T0" fmla="*/ 225 w 241"/>
                  <a:gd name="T1" fmla="*/ 0 h 335"/>
                  <a:gd name="T2" fmla="*/ 240 w 241"/>
                  <a:gd name="T3" fmla="*/ 107 h 335"/>
                  <a:gd name="T4" fmla="*/ 233 w 241"/>
                  <a:gd name="T5" fmla="*/ 126 h 335"/>
                  <a:gd name="T6" fmla="*/ 7 w 241"/>
                  <a:gd name="T7" fmla="*/ 332 h 335"/>
                  <a:gd name="T8" fmla="*/ 0 w 241"/>
                  <a:gd name="T9" fmla="*/ 335 h 335"/>
                  <a:gd name="T10" fmla="*/ 16 w 241"/>
                  <a:gd name="T11" fmla="*/ 232 h 335"/>
                  <a:gd name="T12" fmla="*/ 23 w 241"/>
                  <a:gd name="T13" fmla="*/ 220 h 335"/>
                  <a:gd name="T14" fmla="*/ 217 w 241"/>
                  <a:gd name="T15" fmla="*/ 6 h 335"/>
                  <a:gd name="T16" fmla="*/ 225 w 241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335">
                    <a:moveTo>
                      <a:pt x="225" y="0"/>
                    </a:moveTo>
                    <a:cubicBezTo>
                      <a:pt x="230" y="37"/>
                      <a:pt x="236" y="72"/>
                      <a:pt x="240" y="107"/>
                    </a:cubicBezTo>
                    <a:cubicBezTo>
                      <a:pt x="241" y="113"/>
                      <a:pt x="238" y="122"/>
                      <a:pt x="233" y="126"/>
                    </a:cubicBezTo>
                    <a:cubicBezTo>
                      <a:pt x="158" y="195"/>
                      <a:pt x="83" y="263"/>
                      <a:pt x="7" y="332"/>
                    </a:cubicBezTo>
                    <a:cubicBezTo>
                      <a:pt x="6" y="333"/>
                      <a:pt x="4" y="333"/>
                      <a:pt x="0" y="335"/>
                    </a:cubicBezTo>
                    <a:cubicBezTo>
                      <a:pt x="5" y="299"/>
                      <a:pt x="10" y="266"/>
                      <a:pt x="16" y="232"/>
                    </a:cubicBezTo>
                    <a:cubicBezTo>
                      <a:pt x="16" y="227"/>
                      <a:pt x="20" y="223"/>
                      <a:pt x="23" y="220"/>
                    </a:cubicBezTo>
                    <a:cubicBezTo>
                      <a:pt x="87" y="148"/>
                      <a:pt x="152" y="77"/>
                      <a:pt x="217" y="6"/>
                    </a:cubicBezTo>
                    <a:cubicBezTo>
                      <a:pt x="219" y="4"/>
                      <a:pt x="220" y="3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ṣḷïdé"/>
              <p:cNvSpPr>
                <a:spLocks/>
              </p:cNvSpPr>
              <p:nvPr/>
            </p:nvSpPr>
            <p:spPr bwMode="auto">
              <a:xfrm>
                <a:off x="5593188" y="2084136"/>
                <a:ext cx="812435" cy="1233982"/>
              </a:xfrm>
              <a:custGeom>
                <a:avLst/>
                <a:gdLst>
                  <a:gd name="T0" fmla="*/ 0 w 178"/>
                  <a:gd name="T1" fmla="*/ 270 h 272"/>
                  <a:gd name="T2" fmla="*/ 16 w 178"/>
                  <a:gd name="T3" fmla="*/ 162 h 272"/>
                  <a:gd name="T4" fmla="*/ 24 w 178"/>
                  <a:gd name="T5" fmla="*/ 149 h 272"/>
                  <a:gd name="T6" fmla="*/ 156 w 178"/>
                  <a:gd name="T7" fmla="*/ 4 h 272"/>
                  <a:gd name="T8" fmla="*/ 163 w 178"/>
                  <a:gd name="T9" fmla="*/ 0 h 272"/>
                  <a:gd name="T10" fmla="*/ 178 w 178"/>
                  <a:gd name="T11" fmla="*/ 107 h 272"/>
                  <a:gd name="T12" fmla="*/ 173 w 178"/>
                  <a:gd name="T13" fmla="*/ 118 h 272"/>
                  <a:gd name="T14" fmla="*/ 5 w 178"/>
                  <a:gd name="T15" fmla="*/ 272 h 272"/>
                  <a:gd name="T16" fmla="*/ 0 w 178"/>
                  <a:gd name="T17" fmla="*/ 27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272">
                    <a:moveTo>
                      <a:pt x="0" y="270"/>
                    </a:moveTo>
                    <a:cubicBezTo>
                      <a:pt x="5" y="234"/>
                      <a:pt x="10" y="198"/>
                      <a:pt x="16" y="162"/>
                    </a:cubicBezTo>
                    <a:cubicBezTo>
                      <a:pt x="16" y="158"/>
                      <a:pt x="20" y="153"/>
                      <a:pt x="24" y="149"/>
                    </a:cubicBezTo>
                    <a:cubicBezTo>
                      <a:pt x="68" y="101"/>
                      <a:pt x="112" y="53"/>
                      <a:pt x="156" y="4"/>
                    </a:cubicBezTo>
                    <a:cubicBezTo>
                      <a:pt x="157" y="3"/>
                      <a:pt x="159" y="2"/>
                      <a:pt x="163" y="0"/>
                    </a:cubicBezTo>
                    <a:cubicBezTo>
                      <a:pt x="168" y="36"/>
                      <a:pt x="173" y="71"/>
                      <a:pt x="178" y="107"/>
                    </a:cubicBezTo>
                    <a:cubicBezTo>
                      <a:pt x="178" y="110"/>
                      <a:pt x="176" y="116"/>
                      <a:pt x="173" y="118"/>
                    </a:cubicBezTo>
                    <a:cubicBezTo>
                      <a:pt x="117" y="170"/>
                      <a:pt x="61" y="221"/>
                      <a:pt x="5" y="272"/>
                    </a:cubicBezTo>
                    <a:cubicBezTo>
                      <a:pt x="3" y="271"/>
                      <a:pt x="1" y="271"/>
                      <a:pt x="0" y="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>
              <a:off x="6192970" y="2512055"/>
              <a:ext cx="1778771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384032" y="4766838"/>
              <a:ext cx="158770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7613915" y="2385791"/>
            <a:ext cx="2916661" cy="1062407"/>
            <a:chOff x="1085274" y="2349127"/>
            <a:chExt cx="2916661" cy="1062407"/>
          </a:xfrm>
        </p:grpSpPr>
        <p:sp>
          <p:nvSpPr>
            <p:cNvPr id="61" name="文本框 60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设计修图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85274" y="2687681"/>
              <a:ext cx="291666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从第一学期开始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ps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，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ai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，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cdr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软件应用课程较多，为以后打下基础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 algn="just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详情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页，海报图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613915" y="4101612"/>
            <a:ext cx="2916661" cy="851900"/>
            <a:chOff x="1085274" y="2349127"/>
            <a:chExt cx="2916661" cy="851900"/>
          </a:xfrm>
        </p:grpSpPr>
        <p:sp>
          <p:nvSpPr>
            <p:cNvPr id="64" name="文本框 63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网店运营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后台操作与管理，了解淘宝规则，数据软件使用，淘宝客，直通车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507078" y="3312612"/>
            <a:ext cx="2916661" cy="851900"/>
            <a:chOff x="1085274" y="2349127"/>
            <a:chExt cx="2916661" cy="851900"/>
          </a:xfrm>
        </p:grpSpPr>
        <p:sp>
          <p:nvSpPr>
            <p:cNvPr id="67" name="文本框 66"/>
            <p:cNvSpPr txBox="1"/>
            <p:nvPr/>
          </p:nvSpPr>
          <p:spPr>
            <a:xfrm>
              <a:off x="186815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新媒体运营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编辑排版，图片素材，文章收集</a:t>
              </a:r>
              <a:endPara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 algn="r"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撰写文章，推广策略，粉丝互动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431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17bf34-d299-4453-a191-a54692244ff8"/>
</p:tagLst>
</file>

<file path=ppt/theme/theme1.xml><?xml version="1.0" encoding="utf-8"?>
<a:theme xmlns:a="http://schemas.openxmlformats.org/drawingml/2006/main" name="第一PPT，www.1ppt.com">
  <a:themeElements>
    <a:clrScheme name="自定义 28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595959"/>
      </a:accent2>
      <a:accent3>
        <a:srgbClr val="E53238"/>
      </a:accent3>
      <a:accent4>
        <a:srgbClr val="595959"/>
      </a:accent4>
      <a:accent5>
        <a:srgbClr val="E53238"/>
      </a:accent5>
      <a:accent6>
        <a:srgbClr val="595959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1185</TotalTime>
  <Words>224</Words>
  <Application>Microsoft Office PowerPoint</Application>
  <PresentationFormat>宽屏</PresentationFormat>
  <Paragraphs>67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宋体</vt:lpstr>
      <vt:lpstr>微软雅黑</vt:lpstr>
      <vt:lpstr>Agency FB</vt:lpstr>
      <vt:lpstr>Arial</vt:lpstr>
      <vt:lpstr>Calibri</vt:lpstr>
      <vt:lpstr>Century Gothic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第一PPT模板网-WWW.1PPT.COM</dc:creator>
  <cp:keywords>第一PPT模板网-WWW.1PPT.COM</cp:keywords>
  <cp:lastModifiedBy>HONG</cp:lastModifiedBy>
  <cp:revision>94</cp:revision>
  <dcterms:created xsi:type="dcterms:W3CDTF">2017-08-18T03:02:00Z</dcterms:created>
  <dcterms:modified xsi:type="dcterms:W3CDTF">2018-05-16T00:51:15Z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